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9" r:id="rId3"/>
  </p:sldIdLst>
  <p:sldSz cx="14630400" cy="8229600"/>
  <p:notesSz cx="8229600" cy="14630400"/>
  <p:embeddedFontLst>
    <p:embeddedFont>
      <p:font typeface="Prata" panose="020B0604020202020204" charset="0"/>
      <p:regular r:id="rId5"/>
    </p:embeddedFont>
    <p:embeddedFont>
      <p:font typeface="Raleway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586E5-646B-4606-A27E-798775674A66}" v="6" dt="2025-07-29T19:33:49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microsoft.com/office/2016/11/relationships/changesInfo" Target="changesInfos/changesInfo1.xml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bhit kapoor" userId="98ed954ba2b739aa" providerId="LiveId" clId="{0FC586E5-646B-4606-A27E-798775674A66}"/>
    <pc:docChg chg="undo custSel delSld modSld">
      <pc:chgData name="shobhit kapoor" userId="98ed954ba2b739aa" providerId="LiveId" clId="{0FC586E5-646B-4606-A27E-798775674A66}" dt="2025-07-29T19:35:24.798" v="30" actId="47"/>
      <pc:docMkLst>
        <pc:docMk/>
      </pc:docMkLst>
      <pc:sldChg chg="modSp del mod">
        <pc:chgData name="shobhit kapoor" userId="98ed954ba2b739aa" providerId="LiveId" clId="{0FC586E5-646B-4606-A27E-798775674A66}" dt="2025-07-29T19:35:24.798" v="30" actId="47"/>
        <pc:sldMkLst>
          <pc:docMk/>
          <pc:sldMk cId="0" sldId="256"/>
        </pc:sldMkLst>
        <pc:spChg chg="mod">
          <ac:chgData name="shobhit kapoor" userId="98ed954ba2b739aa" providerId="LiveId" clId="{0FC586E5-646B-4606-A27E-798775674A66}" dt="2025-07-29T19:33:46.760" v="15" actId="21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shobhit kapoor" userId="98ed954ba2b739aa" providerId="LiveId" clId="{0FC586E5-646B-4606-A27E-798775674A66}" dt="2025-07-29T19:34:52.485" v="29" actId="20577"/>
        <pc:sldMkLst>
          <pc:docMk/>
          <pc:sldMk cId="0" sldId="257"/>
        </pc:sldMkLst>
        <pc:spChg chg="mod">
          <ac:chgData name="shobhit kapoor" userId="98ed954ba2b739aa" providerId="LiveId" clId="{0FC586E5-646B-4606-A27E-798775674A66}" dt="2025-07-29T19:34:03.070" v="17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shobhit kapoor" userId="98ed954ba2b739aa" providerId="LiveId" clId="{0FC586E5-646B-4606-A27E-798775674A66}" dt="2025-07-29T19:34:52.485" v="29" actId="20577"/>
          <ac:spMkLst>
            <pc:docMk/>
            <pc:sldMk cId="0" sldId="257"/>
            <ac:spMk id="5" creationId="{00000000-0000-0000-0000-000000000000}"/>
          </ac:spMkLst>
        </pc:spChg>
      </pc:sldChg>
      <pc:sldChg chg="del">
        <pc:chgData name="shobhit kapoor" userId="98ed954ba2b739aa" providerId="LiveId" clId="{0FC586E5-646B-4606-A27E-798775674A66}" dt="2025-07-29T19:33:31.977" v="14" actId="2696"/>
        <pc:sldMkLst>
          <pc:docMk/>
          <pc:sldMk cId="0" sldId="258"/>
        </pc:sldMkLst>
      </pc:sldChg>
      <pc:sldChg chg="addSp delSp modSp mod">
        <pc:chgData name="shobhit kapoor" userId="98ed954ba2b739aa" providerId="LiveId" clId="{0FC586E5-646B-4606-A27E-798775674A66}" dt="2025-07-29T19:33:02.922" v="13" actId="14100"/>
        <pc:sldMkLst>
          <pc:docMk/>
          <pc:sldMk cId="0" sldId="259"/>
        </pc:sldMkLst>
        <pc:spChg chg="del">
          <ac:chgData name="shobhit kapoor" userId="98ed954ba2b739aa" providerId="LiveId" clId="{0FC586E5-646B-4606-A27E-798775674A66}" dt="2025-07-29T19:31:18.084" v="7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shobhit kapoor" userId="98ed954ba2b739aa" providerId="LiveId" clId="{0FC586E5-646B-4606-A27E-798775674A66}" dt="2025-07-29T19:31:05.193" v="3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shobhit kapoor" userId="98ed954ba2b739aa" providerId="LiveId" clId="{0FC586E5-646B-4606-A27E-798775674A66}" dt="2025-07-29T19:31:07.789" v="4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shobhit kapoor" userId="98ed954ba2b739aa" providerId="LiveId" clId="{0FC586E5-646B-4606-A27E-798775674A66}" dt="2025-07-29T19:31:12.139" v="5" actId="478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shobhit kapoor" userId="98ed954ba2b739aa" providerId="LiveId" clId="{0FC586E5-646B-4606-A27E-798775674A66}" dt="2025-07-29T19:31:15.509" v="6" actId="478"/>
          <ac:spMkLst>
            <pc:docMk/>
            <pc:sldMk cId="0" sldId="259"/>
            <ac:spMk id="9" creationId="{00000000-0000-0000-0000-000000000000}"/>
          </ac:spMkLst>
        </pc:spChg>
        <pc:picChg chg="add del">
          <ac:chgData name="shobhit kapoor" userId="98ed954ba2b739aa" providerId="LiveId" clId="{0FC586E5-646B-4606-A27E-798775674A66}" dt="2025-07-29T19:32:31.787" v="8" actId="478"/>
          <ac:picMkLst>
            <pc:docMk/>
            <pc:sldMk cId="0" sldId="259"/>
            <ac:picMk id="4" creationId="{00000000-0000-0000-0000-000000000000}"/>
          </ac:picMkLst>
        </pc:picChg>
        <pc:picChg chg="add mod">
          <ac:chgData name="shobhit kapoor" userId="98ed954ba2b739aa" providerId="LiveId" clId="{0FC586E5-646B-4606-A27E-798775674A66}" dt="2025-07-29T19:33:02.922" v="13" actId="14100"/>
          <ac:picMkLst>
            <pc:docMk/>
            <pc:sldMk cId="0" sldId="259"/>
            <ac:picMk id="1026" creationId="{CC8F5C10-63A3-32D9-D7EC-B74A9624AA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09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2083" y="1411724"/>
            <a:ext cx="4166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 &amp; Solution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148834" y="1992868"/>
            <a:ext cx="1233273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FixieBot</a:t>
            </a: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AI-Powered Predictive Fix Recommendations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2498527" y="3538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192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support , R&amp;D teams are burdened with manual ticket analysis, leading to: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9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 delays in resolution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91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Frequent misclassification of issues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33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Decreased customer satisfaction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75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Inefficient resource allocation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190196" y="3538061"/>
            <a:ext cx="3063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Solution: FixieBot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41192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FixieBot leverages advanced AI to automate and optimize the support process: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049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Predicts optimal fixes for incoming tickets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91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affected products/modules accurately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933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top 10 fix suggestions with confidence scores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375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improves through a robust feedback loop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7313" y="486013"/>
            <a:ext cx="6195655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FixieBot System Architecture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530" y="1391722"/>
            <a:ext cx="1339334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robust and secure design ensures reliable performance and data integrity.</a:t>
            </a:r>
            <a:endParaRPr lang="en-US" sz="1350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C8F5C10-63A3-32D9-D7EC-B74A9624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24049"/>
            <a:ext cx="4890591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103</Words>
  <Application>Microsoft Office PowerPoint</Application>
  <PresentationFormat>Custom</PresentationFormat>
  <Paragraphs>18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Prata</vt:lpstr>
      <vt:lpstr>Raleway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shobhit kapoor</cp:lastModifiedBy>
  <cp:revision>1</cp:revision>
  <dcterms:created xsi:type="dcterms:W3CDTF">2025-07-29T19:27:26Z</dcterms:created>
  <dcterms:modified xsi:type="dcterms:W3CDTF">2025-07-29T19:35:35Z</dcterms:modified>
</cp:coreProperties>
</file>